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552F239-6B7C-4C05-A2C2-D4690AD5F4B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BBD63E-DFC6-40A0-BEAC-45AB446429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68298B-59C0-4ACA-BE1A-6A15ACEEC3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31C3E1-D572-4E60-93A3-D208CBABAB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957A860-39BA-4466-87E9-214695E84D6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A28AC7-D7A2-4051-944E-234E1B7FF6B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EC6CBD1-D04B-4C19-8D7A-889E76BC54F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A4D87F-B8F2-4304-93EB-78A2A9AFFD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4674C8E-A547-4AE4-95C8-C52B931EF1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20B80DE-D05D-4A47-8FFA-D30739480F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CA4478-AA19-473D-AB18-BDFB6A739CA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C15C0D-DB3F-4998-A65B-F730D1056FA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&lt;Datum/Uhrzeit&gt;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A357395-EAD2-47BC-97B9-B65EFA9871B4}" type="slidenum"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&lt;Foliennummer&gt;</a:t>
            </a:fld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</a:rPr>
              <a:t>Testdatei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</a:rPr>
              <a:t>Hier steht ein Text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LibreOffice/7.4.3.2$Linux_X86_64 LibreOffice_project/40$Build-2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2023-07-08T12:12:20Z</dcterms:created>
  <dc:creator/>
  <dc:description/>
  <dc:language>de-DE</dc:language>
  <cp:lastModifiedBy/>
  <dcterms:modified xsi:type="dcterms:W3CDTF">2023-07-08T12:12:58Z</dcterms:modified>
  <cp:revision>1</cp:revision>
  <dc:subject/>
  <dc:title/>
</cp:coreProperties>
</file>